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75463" cy="107997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35657-F6CC-472E-BEC8-10C2AF17E01B}" v="4" dt="2026-09-28T17:26:11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27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íde de Oliveira Carvalho" userId="3c749d92ba81d953" providerId="LiveId" clId="{D0020696-D3C8-40BD-B532-DEF5ABFD9E9E}"/>
    <pc:docChg chg="undo custSel modSld">
      <pc:chgData name="Alaíde de Oliveira Carvalho" userId="3c749d92ba81d953" providerId="LiveId" clId="{D0020696-D3C8-40BD-B532-DEF5ABFD9E9E}" dt="2026-09-28T17:26:31.353" v="394" actId="1076"/>
      <pc:docMkLst>
        <pc:docMk/>
      </pc:docMkLst>
      <pc:sldChg chg="addSp delSp modSp mod">
        <pc:chgData name="Alaíde de Oliveira Carvalho" userId="3c749d92ba81d953" providerId="LiveId" clId="{D0020696-D3C8-40BD-B532-DEF5ABFD9E9E}" dt="2026-09-28T17:26:31.353" v="394" actId="1076"/>
        <pc:sldMkLst>
          <pc:docMk/>
          <pc:sldMk cId="1886461711" sldId="256"/>
        </pc:sldMkLst>
        <pc:spChg chg="add del mod">
          <ac:chgData name="Alaíde de Oliveira Carvalho" userId="3c749d92ba81d953" providerId="LiveId" clId="{D0020696-D3C8-40BD-B532-DEF5ABFD9E9E}" dt="2026-09-28T17:17:08.897" v="76" actId="478"/>
          <ac:spMkLst>
            <pc:docMk/>
            <pc:sldMk cId="1886461711" sldId="256"/>
            <ac:spMk id="2" creationId="{87189FA3-1BFF-C483-7C82-78A57255E9CE}"/>
          </ac:spMkLst>
        </pc:spChg>
        <pc:spChg chg="add mod">
          <ac:chgData name="Alaíde de Oliveira Carvalho" userId="3c749d92ba81d953" providerId="LiveId" clId="{D0020696-D3C8-40BD-B532-DEF5ABFD9E9E}" dt="2026-09-28T17:25:11.060" v="355" actId="255"/>
          <ac:spMkLst>
            <pc:docMk/>
            <pc:sldMk cId="1886461711" sldId="256"/>
            <ac:spMk id="3" creationId="{AFE0C0B1-3743-0ABC-CB79-E3503050647D}"/>
          </ac:spMkLst>
        </pc:spChg>
        <pc:spChg chg="add mod">
          <ac:chgData name="Alaíde de Oliveira Carvalho" userId="3c749d92ba81d953" providerId="LiveId" clId="{D0020696-D3C8-40BD-B532-DEF5ABFD9E9E}" dt="2026-09-28T17:25:16.257" v="356" actId="255"/>
          <ac:spMkLst>
            <pc:docMk/>
            <pc:sldMk cId="1886461711" sldId="256"/>
            <ac:spMk id="4" creationId="{7C05DD3A-DBD9-93A6-5960-35424CB2A1FC}"/>
          </ac:spMkLst>
        </pc:spChg>
        <pc:spChg chg="add mod">
          <ac:chgData name="Alaíde de Oliveira Carvalho" userId="3c749d92ba81d953" providerId="LiveId" clId="{D0020696-D3C8-40BD-B532-DEF5ABFD9E9E}" dt="2026-09-28T17:25:20.873" v="357" actId="255"/>
          <ac:spMkLst>
            <pc:docMk/>
            <pc:sldMk cId="1886461711" sldId="256"/>
            <ac:spMk id="6" creationId="{9E95C977-50AE-BE1F-47CE-7784288591B3}"/>
          </ac:spMkLst>
        </pc:spChg>
        <pc:spChg chg="add mod">
          <ac:chgData name="Alaíde de Oliveira Carvalho" userId="3c749d92ba81d953" providerId="LiveId" clId="{D0020696-D3C8-40BD-B532-DEF5ABFD9E9E}" dt="2026-09-28T17:25:57.723" v="375" actId="20577"/>
          <ac:spMkLst>
            <pc:docMk/>
            <pc:sldMk cId="1886461711" sldId="256"/>
            <ac:spMk id="8" creationId="{49E80D7A-FE1C-A4B1-A307-A6D80FB42DBA}"/>
          </ac:spMkLst>
        </pc:spChg>
        <pc:spChg chg="add mod">
          <ac:chgData name="Alaíde de Oliveira Carvalho" userId="3c749d92ba81d953" providerId="LiveId" clId="{D0020696-D3C8-40BD-B532-DEF5ABFD9E9E}" dt="2026-09-28T17:25:32.001" v="359" actId="255"/>
          <ac:spMkLst>
            <pc:docMk/>
            <pc:sldMk cId="1886461711" sldId="256"/>
            <ac:spMk id="12" creationId="{B1B418D8-4DD6-D969-1886-A5155E554972}"/>
          </ac:spMkLst>
        </pc:spChg>
        <pc:spChg chg="add del mod">
          <ac:chgData name="Alaíde de Oliveira Carvalho" userId="3c749d92ba81d953" providerId="LiveId" clId="{D0020696-D3C8-40BD-B532-DEF5ABFD9E9E}" dt="2026-09-28T17:24:12.860" v="346" actId="478"/>
          <ac:spMkLst>
            <pc:docMk/>
            <pc:sldMk cId="1886461711" sldId="256"/>
            <ac:spMk id="13" creationId="{07E97EB3-7F24-CCD5-E391-835187BBFEB3}"/>
          </ac:spMkLst>
        </pc:spChg>
        <pc:spChg chg="add del mod">
          <ac:chgData name="Alaíde de Oliveira Carvalho" userId="3c749d92ba81d953" providerId="LiveId" clId="{D0020696-D3C8-40BD-B532-DEF5ABFD9E9E}" dt="2026-09-28T17:24:15.385" v="347" actId="478"/>
          <ac:spMkLst>
            <pc:docMk/>
            <pc:sldMk cId="1886461711" sldId="256"/>
            <ac:spMk id="15" creationId="{E40E924E-5382-A4B2-2D95-ECE9A7DB434A}"/>
          </ac:spMkLst>
        </pc:spChg>
        <pc:spChg chg="add del mod">
          <ac:chgData name="Alaíde de Oliveira Carvalho" userId="3c749d92ba81d953" providerId="LiveId" clId="{D0020696-D3C8-40BD-B532-DEF5ABFD9E9E}" dt="2026-09-28T17:24:18.217" v="348" actId="478"/>
          <ac:spMkLst>
            <pc:docMk/>
            <pc:sldMk cId="1886461711" sldId="256"/>
            <ac:spMk id="17" creationId="{A291609C-4CAF-474B-A582-AD176CE81626}"/>
          </ac:spMkLst>
        </pc:spChg>
        <pc:spChg chg="add del mod">
          <ac:chgData name="Alaíde de Oliveira Carvalho" userId="3c749d92ba81d953" providerId="LiveId" clId="{D0020696-D3C8-40BD-B532-DEF5ABFD9E9E}" dt="2026-09-28T17:24:20.954" v="349" actId="478"/>
          <ac:spMkLst>
            <pc:docMk/>
            <pc:sldMk cId="1886461711" sldId="256"/>
            <ac:spMk id="19" creationId="{F791F3DF-F90E-5F26-01EE-74994F63CAC8}"/>
          </ac:spMkLst>
        </pc:spChg>
        <pc:spChg chg="add mod">
          <ac:chgData name="Alaíde de Oliveira Carvalho" userId="3c749d92ba81d953" providerId="LiveId" clId="{D0020696-D3C8-40BD-B532-DEF5ABFD9E9E}" dt="2026-09-28T17:26:31.353" v="394" actId="1076"/>
          <ac:spMkLst>
            <pc:docMk/>
            <pc:sldMk cId="1886461711" sldId="256"/>
            <ac:spMk id="20" creationId="{6C939AF6-D8D5-E88F-654D-532D3039B7B3}"/>
          </ac:spMkLst>
        </pc:spChg>
        <pc:picChg chg="mod">
          <ac:chgData name="Alaíde de Oliveira Carvalho" userId="3c749d92ba81d953" providerId="LiveId" clId="{D0020696-D3C8-40BD-B532-DEF5ABFD9E9E}" dt="2026-09-28T15:29:14.725" v="73" actId="1035"/>
          <ac:picMkLst>
            <pc:docMk/>
            <pc:sldMk cId="1886461711" sldId="256"/>
            <ac:picMk id="9" creationId="{CA236152-AD20-813F-4A52-029A7C80EF33}"/>
          </ac:picMkLst>
        </pc:picChg>
        <pc:picChg chg="mod">
          <ac:chgData name="Alaíde de Oliveira Carvalho" userId="3c749d92ba81d953" providerId="LiveId" clId="{D0020696-D3C8-40BD-B532-DEF5ABFD9E9E}" dt="2026-09-28T15:29:09.725" v="72" actId="1036"/>
          <ac:picMkLst>
            <pc:docMk/>
            <pc:sldMk cId="1886461711" sldId="256"/>
            <ac:picMk id="11" creationId="{AF1ACCCD-1CC1-5287-5F56-81A03CEC049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660" y="1767462"/>
            <a:ext cx="5844144" cy="3759917"/>
          </a:xfrm>
        </p:spPr>
        <p:txBody>
          <a:bodyPr anchor="b"/>
          <a:lstStyle>
            <a:lvl1pPr algn="ctr">
              <a:defRPr sz="451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9433" y="5672376"/>
            <a:ext cx="5156597" cy="2607442"/>
          </a:xfrm>
        </p:spPr>
        <p:txBody>
          <a:bodyPr/>
          <a:lstStyle>
            <a:lvl1pPr marL="0" indent="0" algn="ctr">
              <a:buNone/>
              <a:defRPr sz="1805"/>
            </a:lvl1pPr>
            <a:lvl2pPr marL="343769" indent="0" algn="ctr">
              <a:buNone/>
              <a:defRPr sz="1504"/>
            </a:lvl2pPr>
            <a:lvl3pPr marL="687537" indent="0" algn="ctr">
              <a:buNone/>
              <a:defRPr sz="1353"/>
            </a:lvl3pPr>
            <a:lvl4pPr marL="1031306" indent="0" algn="ctr">
              <a:buNone/>
              <a:defRPr sz="1203"/>
            </a:lvl4pPr>
            <a:lvl5pPr marL="1375075" indent="0" algn="ctr">
              <a:buNone/>
              <a:defRPr sz="1203"/>
            </a:lvl5pPr>
            <a:lvl6pPr marL="1718843" indent="0" algn="ctr">
              <a:buNone/>
              <a:defRPr sz="1203"/>
            </a:lvl6pPr>
            <a:lvl7pPr marL="2062612" indent="0" algn="ctr">
              <a:buNone/>
              <a:defRPr sz="1203"/>
            </a:lvl7pPr>
            <a:lvl8pPr marL="2406381" indent="0" algn="ctr">
              <a:buNone/>
              <a:defRPr sz="1203"/>
            </a:lvl8pPr>
            <a:lvl9pPr marL="2750149" indent="0" algn="ctr">
              <a:buNone/>
              <a:defRPr sz="12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476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996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107" y="2692444"/>
            <a:ext cx="5930087" cy="4492401"/>
          </a:xfrm>
        </p:spPr>
        <p:txBody>
          <a:bodyPr anchor="b"/>
          <a:lstStyle>
            <a:lvl1pPr>
              <a:defRPr sz="4511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107" y="7227345"/>
            <a:ext cx="5930087" cy="2362447"/>
          </a:xfrm>
        </p:spPr>
        <p:txBody>
          <a:bodyPr/>
          <a:lstStyle>
            <a:lvl1pPr marL="0" indent="0">
              <a:buNone/>
              <a:defRPr sz="1805">
                <a:solidFill>
                  <a:schemeClr val="tx1">
                    <a:tint val="82000"/>
                  </a:schemeClr>
                </a:solidFill>
              </a:defRPr>
            </a:lvl1pPr>
            <a:lvl2pPr marL="343769" indent="0">
              <a:buNone/>
              <a:defRPr sz="1504">
                <a:solidFill>
                  <a:schemeClr val="tx1">
                    <a:tint val="82000"/>
                  </a:schemeClr>
                </a:solidFill>
              </a:defRPr>
            </a:lvl2pPr>
            <a:lvl3pPr marL="687537" indent="0">
              <a:buNone/>
              <a:defRPr sz="1353">
                <a:solidFill>
                  <a:schemeClr val="tx1">
                    <a:tint val="82000"/>
                  </a:schemeClr>
                </a:solidFill>
              </a:defRPr>
            </a:lvl3pPr>
            <a:lvl4pPr marL="1031306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4pPr>
            <a:lvl5pPr marL="1375075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5pPr>
            <a:lvl6pPr marL="1718843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6pPr>
            <a:lvl7pPr marL="2062612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7pPr>
            <a:lvl8pPr marL="2406381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8pPr>
            <a:lvl9pPr marL="2750149" indent="0">
              <a:buNone/>
              <a:defRPr sz="120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80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688" y="2874937"/>
            <a:ext cx="2922072" cy="68523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0703" y="2874937"/>
            <a:ext cx="2922072" cy="68523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5710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4" y="574990"/>
            <a:ext cx="5930087" cy="208745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584" y="2647443"/>
            <a:ext cx="2908643" cy="1297471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769" indent="0">
              <a:buNone/>
              <a:defRPr sz="1504" b="1"/>
            </a:lvl2pPr>
            <a:lvl3pPr marL="687537" indent="0">
              <a:buNone/>
              <a:defRPr sz="1353" b="1"/>
            </a:lvl3pPr>
            <a:lvl4pPr marL="1031306" indent="0">
              <a:buNone/>
              <a:defRPr sz="1203" b="1"/>
            </a:lvl4pPr>
            <a:lvl5pPr marL="1375075" indent="0">
              <a:buNone/>
              <a:defRPr sz="1203" b="1"/>
            </a:lvl5pPr>
            <a:lvl6pPr marL="1718843" indent="0">
              <a:buNone/>
              <a:defRPr sz="1203" b="1"/>
            </a:lvl6pPr>
            <a:lvl7pPr marL="2062612" indent="0">
              <a:buNone/>
              <a:defRPr sz="1203" b="1"/>
            </a:lvl7pPr>
            <a:lvl8pPr marL="2406381" indent="0">
              <a:buNone/>
              <a:defRPr sz="1203" b="1"/>
            </a:lvl8pPr>
            <a:lvl9pPr marL="2750149" indent="0">
              <a:buNone/>
              <a:defRPr sz="120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584" y="3944914"/>
            <a:ext cx="2908643" cy="58023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0704" y="2647443"/>
            <a:ext cx="2922967" cy="1297471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769" indent="0">
              <a:buNone/>
              <a:defRPr sz="1504" b="1"/>
            </a:lvl2pPr>
            <a:lvl3pPr marL="687537" indent="0">
              <a:buNone/>
              <a:defRPr sz="1353" b="1"/>
            </a:lvl3pPr>
            <a:lvl4pPr marL="1031306" indent="0">
              <a:buNone/>
              <a:defRPr sz="1203" b="1"/>
            </a:lvl4pPr>
            <a:lvl5pPr marL="1375075" indent="0">
              <a:buNone/>
              <a:defRPr sz="1203" b="1"/>
            </a:lvl5pPr>
            <a:lvl6pPr marL="1718843" indent="0">
              <a:buNone/>
              <a:defRPr sz="1203" b="1"/>
            </a:lvl6pPr>
            <a:lvl7pPr marL="2062612" indent="0">
              <a:buNone/>
              <a:defRPr sz="1203" b="1"/>
            </a:lvl7pPr>
            <a:lvl8pPr marL="2406381" indent="0">
              <a:buNone/>
              <a:defRPr sz="1203" b="1"/>
            </a:lvl8pPr>
            <a:lvl9pPr marL="2750149" indent="0">
              <a:buNone/>
              <a:defRPr sz="120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0704" y="3944914"/>
            <a:ext cx="2922967" cy="58023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469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075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3250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3" y="719984"/>
            <a:ext cx="2217516" cy="2519945"/>
          </a:xfrm>
        </p:spPr>
        <p:txBody>
          <a:bodyPr anchor="b"/>
          <a:lstStyle>
            <a:lvl1pPr>
              <a:defRPr sz="240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2967" y="1554968"/>
            <a:ext cx="3480703" cy="7674832"/>
          </a:xfrm>
        </p:spPr>
        <p:txBody>
          <a:bodyPr/>
          <a:lstStyle>
            <a:lvl1pPr>
              <a:defRPr sz="2406"/>
            </a:lvl1pPr>
            <a:lvl2pPr>
              <a:defRPr sz="2105"/>
            </a:lvl2pPr>
            <a:lvl3pPr>
              <a:defRPr sz="1805"/>
            </a:lvl3pPr>
            <a:lvl4pPr>
              <a:defRPr sz="1504"/>
            </a:lvl4pPr>
            <a:lvl5pPr>
              <a:defRPr sz="1504"/>
            </a:lvl5pPr>
            <a:lvl6pPr>
              <a:defRPr sz="1504"/>
            </a:lvl6pPr>
            <a:lvl7pPr>
              <a:defRPr sz="1504"/>
            </a:lvl7pPr>
            <a:lvl8pPr>
              <a:defRPr sz="1504"/>
            </a:lvl8pPr>
            <a:lvl9pPr>
              <a:defRPr sz="1504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583" y="3239929"/>
            <a:ext cx="2217516" cy="6002369"/>
          </a:xfrm>
        </p:spPr>
        <p:txBody>
          <a:bodyPr/>
          <a:lstStyle>
            <a:lvl1pPr marL="0" indent="0">
              <a:buNone/>
              <a:defRPr sz="1203"/>
            </a:lvl1pPr>
            <a:lvl2pPr marL="343769" indent="0">
              <a:buNone/>
              <a:defRPr sz="1053"/>
            </a:lvl2pPr>
            <a:lvl3pPr marL="687537" indent="0">
              <a:buNone/>
              <a:defRPr sz="902"/>
            </a:lvl3pPr>
            <a:lvl4pPr marL="1031306" indent="0">
              <a:buNone/>
              <a:defRPr sz="752"/>
            </a:lvl4pPr>
            <a:lvl5pPr marL="1375075" indent="0">
              <a:buNone/>
              <a:defRPr sz="752"/>
            </a:lvl5pPr>
            <a:lvl6pPr marL="1718843" indent="0">
              <a:buNone/>
              <a:defRPr sz="752"/>
            </a:lvl6pPr>
            <a:lvl7pPr marL="2062612" indent="0">
              <a:buNone/>
              <a:defRPr sz="752"/>
            </a:lvl7pPr>
            <a:lvl8pPr marL="2406381" indent="0">
              <a:buNone/>
              <a:defRPr sz="752"/>
            </a:lvl8pPr>
            <a:lvl9pPr marL="2750149" indent="0">
              <a:buNone/>
              <a:defRPr sz="75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79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3" y="719984"/>
            <a:ext cx="2217516" cy="2519945"/>
          </a:xfrm>
        </p:spPr>
        <p:txBody>
          <a:bodyPr anchor="b"/>
          <a:lstStyle>
            <a:lvl1pPr>
              <a:defRPr sz="240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22967" y="1554968"/>
            <a:ext cx="3480703" cy="7674832"/>
          </a:xfrm>
        </p:spPr>
        <p:txBody>
          <a:bodyPr anchor="t"/>
          <a:lstStyle>
            <a:lvl1pPr marL="0" indent="0">
              <a:buNone/>
              <a:defRPr sz="2406"/>
            </a:lvl1pPr>
            <a:lvl2pPr marL="343769" indent="0">
              <a:buNone/>
              <a:defRPr sz="2105"/>
            </a:lvl2pPr>
            <a:lvl3pPr marL="687537" indent="0">
              <a:buNone/>
              <a:defRPr sz="1805"/>
            </a:lvl3pPr>
            <a:lvl4pPr marL="1031306" indent="0">
              <a:buNone/>
              <a:defRPr sz="1504"/>
            </a:lvl4pPr>
            <a:lvl5pPr marL="1375075" indent="0">
              <a:buNone/>
              <a:defRPr sz="1504"/>
            </a:lvl5pPr>
            <a:lvl6pPr marL="1718843" indent="0">
              <a:buNone/>
              <a:defRPr sz="1504"/>
            </a:lvl6pPr>
            <a:lvl7pPr marL="2062612" indent="0">
              <a:buNone/>
              <a:defRPr sz="1504"/>
            </a:lvl7pPr>
            <a:lvl8pPr marL="2406381" indent="0">
              <a:buNone/>
              <a:defRPr sz="1504"/>
            </a:lvl8pPr>
            <a:lvl9pPr marL="2750149" indent="0">
              <a:buNone/>
              <a:defRPr sz="1504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583" y="3239929"/>
            <a:ext cx="2217516" cy="6002369"/>
          </a:xfrm>
        </p:spPr>
        <p:txBody>
          <a:bodyPr/>
          <a:lstStyle>
            <a:lvl1pPr marL="0" indent="0">
              <a:buNone/>
              <a:defRPr sz="1203"/>
            </a:lvl1pPr>
            <a:lvl2pPr marL="343769" indent="0">
              <a:buNone/>
              <a:defRPr sz="1053"/>
            </a:lvl2pPr>
            <a:lvl3pPr marL="687537" indent="0">
              <a:buNone/>
              <a:defRPr sz="902"/>
            </a:lvl3pPr>
            <a:lvl4pPr marL="1031306" indent="0">
              <a:buNone/>
              <a:defRPr sz="752"/>
            </a:lvl4pPr>
            <a:lvl5pPr marL="1375075" indent="0">
              <a:buNone/>
              <a:defRPr sz="752"/>
            </a:lvl5pPr>
            <a:lvl6pPr marL="1718843" indent="0">
              <a:buNone/>
              <a:defRPr sz="752"/>
            </a:lvl6pPr>
            <a:lvl7pPr marL="2062612" indent="0">
              <a:buNone/>
              <a:defRPr sz="752"/>
            </a:lvl7pPr>
            <a:lvl8pPr marL="2406381" indent="0">
              <a:buNone/>
              <a:defRPr sz="752"/>
            </a:lvl8pPr>
            <a:lvl9pPr marL="2750149" indent="0">
              <a:buNone/>
              <a:defRPr sz="75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988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312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0253" y="574987"/>
            <a:ext cx="1482522" cy="91523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2688" y="574987"/>
            <a:ext cx="4361622" cy="91523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56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688" y="574990"/>
            <a:ext cx="5930087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688" y="2874937"/>
            <a:ext cx="5930087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2688" y="10009783"/>
            <a:ext cx="154697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E395DC-458D-42BA-89B3-2404F6A46DDA}" type="datetimeFigureOut">
              <a:rPr lang="pt-BR" smtClean="0"/>
              <a:t>28/09/2026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7497" y="10009783"/>
            <a:ext cx="232046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55796" y="10009783"/>
            <a:ext cx="154697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54E43F-24B3-49DD-B5D6-AC0BCAA009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701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7537" rtl="0" eaLnBrk="1" latinLnBrk="0" hangingPunct="1">
        <a:lnSpc>
          <a:spcPct val="90000"/>
        </a:lnSpc>
        <a:spcBef>
          <a:spcPct val="0"/>
        </a:spcBef>
        <a:buNone/>
        <a:defRPr sz="3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884" indent="-171884" algn="l" defTabSz="687537" rtl="0" eaLnBrk="1" latinLnBrk="0" hangingPunct="1">
        <a:lnSpc>
          <a:spcPct val="90000"/>
        </a:lnSpc>
        <a:spcBef>
          <a:spcPts val="752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15653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859422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504" kern="1200">
          <a:solidFill>
            <a:schemeClr val="tx1"/>
          </a:solidFill>
          <a:latin typeface="+mn-lt"/>
          <a:ea typeface="+mn-ea"/>
          <a:cs typeface="+mn-cs"/>
        </a:defRPr>
      </a:lvl3pPr>
      <a:lvl4pPr marL="1203190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546959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890728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96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65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2034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9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37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306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75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43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612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81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149" algn="l" defTabSz="687537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CA236152-AD20-813F-4A52-029A7C80E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9" b="61263"/>
          <a:stretch>
            <a:fillRect/>
          </a:stretch>
        </p:blipFill>
        <p:spPr>
          <a:xfrm>
            <a:off x="-1" y="1892"/>
            <a:ext cx="6875463" cy="138484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F1ACCCD-1CC1-5287-5F56-81A03CEC0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55" b="9929"/>
          <a:stretch>
            <a:fillRect/>
          </a:stretch>
        </p:blipFill>
        <p:spPr>
          <a:xfrm>
            <a:off x="-1" y="9505164"/>
            <a:ext cx="6875463" cy="127687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FE0C0B1-3743-0ABC-CB79-E3503050647D}"/>
              </a:ext>
            </a:extLst>
          </p:cNvPr>
          <p:cNvSpPr txBox="1"/>
          <p:nvPr/>
        </p:nvSpPr>
        <p:spPr>
          <a:xfrm>
            <a:off x="336458" y="1339047"/>
            <a:ext cx="6202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</a:p>
          <a:p>
            <a:pPr algn="ctr"/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(autores)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C05DD3A-DBD9-93A6-5960-35424CB2A1FC}"/>
              </a:ext>
            </a:extLst>
          </p:cNvPr>
          <p:cNvSpPr/>
          <p:nvPr/>
        </p:nvSpPr>
        <p:spPr>
          <a:xfrm>
            <a:off x="271460" y="3031748"/>
            <a:ext cx="2525275" cy="3693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Introdução 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E95C977-50AE-BE1F-47CE-7784288591B3}"/>
              </a:ext>
            </a:extLst>
          </p:cNvPr>
          <p:cNvSpPr/>
          <p:nvPr/>
        </p:nvSpPr>
        <p:spPr>
          <a:xfrm>
            <a:off x="3810527" y="3031748"/>
            <a:ext cx="2525275" cy="3693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Metodologia 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9E80D7A-FE1C-A4B1-A307-A6D80FB42DBA}"/>
              </a:ext>
            </a:extLst>
          </p:cNvPr>
          <p:cNvSpPr/>
          <p:nvPr/>
        </p:nvSpPr>
        <p:spPr>
          <a:xfrm>
            <a:off x="271459" y="6427501"/>
            <a:ext cx="2525275" cy="3693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  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1B418D8-4DD6-D969-1886-A5155E554972}"/>
              </a:ext>
            </a:extLst>
          </p:cNvPr>
          <p:cNvSpPr/>
          <p:nvPr/>
        </p:nvSpPr>
        <p:spPr>
          <a:xfrm>
            <a:off x="4013727" y="6431547"/>
            <a:ext cx="2525275" cy="36933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6C939AF6-D8D5-E88F-654D-532D3039B7B3}"/>
              </a:ext>
            </a:extLst>
          </p:cNvPr>
          <p:cNvSpPr txBox="1"/>
          <p:nvPr/>
        </p:nvSpPr>
        <p:spPr>
          <a:xfrm>
            <a:off x="271459" y="8598747"/>
            <a:ext cx="2038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</p:spTree>
    <p:extLst>
      <p:ext uri="{BB962C8B-B14F-4D97-AF65-F5344CB8AC3E}">
        <p14:creationId xmlns:p14="http://schemas.microsoft.com/office/powerpoint/2010/main" val="18864617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11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Revisor</dc:creator>
  <cp:lastModifiedBy>Muso AM Muso AM</cp:lastModifiedBy>
  <cp:revision>2</cp:revision>
  <dcterms:created xsi:type="dcterms:W3CDTF">2026-09-28T15:22:05Z</dcterms:created>
  <dcterms:modified xsi:type="dcterms:W3CDTF">2026-09-28T18:57:47Z</dcterms:modified>
</cp:coreProperties>
</file>